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Source Sans Pro" pitchFamily="32" charset="0"/>
        <a:ea typeface="+mn-ea"/>
        <a:cs typeface="源ノ角ゴシック Normal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Source Sans Pro" pitchFamily="32" charset="0"/>
        <a:ea typeface="+mn-ea"/>
        <a:cs typeface="源ノ角ゴシック Normal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Source Sans Pro" pitchFamily="32" charset="0"/>
        <a:ea typeface="+mn-ea"/>
        <a:cs typeface="源ノ角ゴシック Normal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Source Sans Pro" pitchFamily="32" charset="0"/>
        <a:ea typeface="+mn-ea"/>
        <a:cs typeface="源ノ角ゴシック Normal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Source Sans Pro" pitchFamily="32" charset="0"/>
        <a:ea typeface="+mn-ea"/>
        <a:cs typeface="源ノ角ゴシック Norm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Source Sans Pro" pitchFamily="32" charset="0"/>
        <a:ea typeface="+mn-ea"/>
        <a:cs typeface="源ノ角ゴシック Norm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Source Sans Pro" pitchFamily="32" charset="0"/>
        <a:ea typeface="+mn-ea"/>
        <a:cs typeface="源ノ角ゴシック Norm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Source Sans Pro" pitchFamily="32" charset="0"/>
        <a:ea typeface="+mn-ea"/>
        <a:cs typeface="源ノ角ゴシック Norm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Source Sans Pro" pitchFamily="32" charset="0"/>
        <a:ea typeface="+mn-ea"/>
        <a:cs typeface="源ノ角ゴシック Norm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504" y="3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b="1" smtClean="0">
                <a:solidFill>
                  <a:srgbClr val="E74C3C"/>
                </a:solidFill>
                <a:latin typeface="Source Sans Pro Black" pitchFamily="32" charset="0"/>
                <a:cs typeface="源ノ角ゴシック Heavy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b="1" smtClean="0">
                <a:solidFill>
                  <a:srgbClr val="E74C3C"/>
                </a:solidFill>
                <a:latin typeface="Source Sans Pro Black" pitchFamily="32" charset="0"/>
                <a:cs typeface="源ノ角ゴシック Heavy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b="1" smtClean="0">
                <a:solidFill>
                  <a:srgbClr val="E74C3C"/>
                </a:solidFill>
                <a:latin typeface="Source Sans Pro Black" pitchFamily="32" charset="0"/>
                <a:cs typeface="源ノ角ゴシック Heavy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b="1" smtClean="0">
                <a:solidFill>
                  <a:srgbClr val="E74C3C"/>
                </a:solidFill>
                <a:latin typeface="Source Sans Pro Black" pitchFamily="32" charset="0"/>
                <a:cs typeface="源ノ角ゴシック Heavy" charset="0"/>
              </a:defRPr>
            </a:lvl1pPr>
          </a:lstStyle>
          <a:p>
            <a:pPr>
              <a:defRPr/>
            </a:pPr>
            <a:fld id="{3406D04A-434C-44DE-9F04-FFB39A085A1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1pPr>
            <a:lvl2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2pPr>
            <a:lvl3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3pPr>
            <a:lvl4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4pPr>
            <a:lvl5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C7420BE5-1C88-46DA-ACC2-3E57021D2DF3}" type="slidenum">
              <a:rPr lang="en-US" altLang="de-DE">
                <a:solidFill>
                  <a:srgbClr val="E74C3C"/>
                </a:solidFill>
                <a:latin typeface="Source Sans Pro Black" pitchFamily="32" charset="0"/>
                <a:cs typeface="源ノ角ゴシック Heavy" charset="0"/>
              </a:rPr>
              <a:pPr>
                <a:lnSpc>
                  <a:spcPct val="93000"/>
                </a:lnSpc>
                <a:buClrTx/>
                <a:buFontTx/>
                <a:buNone/>
              </a:pPr>
              <a:t>1</a:t>
            </a:fld>
            <a:endParaRPr lang="en-US" altLang="de-DE">
              <a:solidFill>
                <a:srgbClr val="E74C3C"/>
              </a:solidFill>
              <a:latin typeface="Source Sans Pro Black" pitchFamily="32" charset="0"/>
              <a:cs typeface="源ノ角ゴシック Heavy" charset="0"/>
            </a:endParaRPr>
          </a:p>
        </p:txBody>
      </p:sp>
      <p:sp>
        <p:nvSpPr>
          <p:cNvPr id="51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1pPr>
            <a:lvl2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2pPr>
            <a:lvl3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3pPr>
            <a:lvl4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4pPr>
            <a:lvl5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6F3B13D7-8038-405B-9AFF-635426DC6EA5}" type="slidenum">
              <a:rPr lang="en-US" altLang="de-DE">
                <a:solidFill>
                  <a:srgbClr val="E74C3C"/>
                </a:solidFill>
                <a:latin typeface="Source Sans Pro Black" pitchFamily="32" charset="0"/>
                <a:cs typeface="源ノ角ゴシック Heavy" charset="0"/>
              </a:rPr>
              <a:pPr>
                <a:lnSpc>
                  <a:spcPct val="93000"/>
                </a:lnSpc>
                <a:buClrTx/>
                <a:buFontTx/>
                <a:buNone/>
              </a:pPr>
              <a:t>2</a:t>
            </a:fld>
            <a:endParaRPr lang="en-US" altLang="de-DE">
              <a:solidFill>
                <a:srgbClr val="E74C3C"/>
              </a:solidFill>
              <a:latin typeface="Source Sans Pro Black" pitchFamily="32" charset="0"/>
              <a:cs typeface="源ノ角ゴシック Heavy" charset="0"/>
            </a:endParaRPr>
          </a:p>
        </p:txBody>
      </p:sp>
      <p:sp>
        <p:nvSpPr>
          <p:cNvPr id="71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1pPr>
            <a:lvl2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2pPr>
            <a:lvl3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3pPr>
            <a:lvl4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4pPr>
            <a:lvl5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A4DE5CC4-97E1-42D0-A15D-5630517D7B34}" type="slidenum">
              <a:rPr lang="en-US" altLang="de-DE">
                <a:solidFill>
                  <a:srgbClr val="E74C3C"/>
                </a:solidFill>
                <a:latin typeface="Source Sans Pro Black" pitchFamily="32" charset="0"/>
                <a:cs typeface="源ノ角ゴシック Heavy" charset="0"/>
              </a:rPr>
              <a:pPr>
                <a:lnSpc>
                  <a:spcPct val="93000"/>
                </a:lnSpc>
                <a:buClrTx/>
                <a:buFontTx/>
                <a:buNone/>
              </a:pPr>
              <a:t>3</a:t>
            </a:fld>
            <a:endParaRPr lang="en-US" altLang="de-DE">
              <a:solidFill>
                <a:srgbClr val="E74C3C"/>
              </a:solidFill>
              <a:latin typeface="Source Sans Pro Black" pitchFamily="32" charset="0"/>
              <a:cs typeface="源ノ角ゴシック Heavy" charset="0"/>
            </a:endParaRPr>
          </a:p>
        </p:txBody>
      </p:sp>
      <p:sp>
        <p:nvSpPr>
          <p:cNvPr id="92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1pPr>
            <a:lvl2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2pPr>
            <a:lvl3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3pPr>
            <a:lvl4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4pPr>
            <a:lvl5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9A9320EF-F073-4C7D-9F1D-E6BDAC98FA30}" type="slidenum">
              <a:rPr lang="en-US" altLang="de-DE">
                <a:solidFill>
                  <a:srgbClr val="E74C3C"/>
                </a:solidFill>
                <a:latin typeface="Source Sans Pro Black" pitchFamily="32" charset="0"/>
                <a:cs typeface="源ノ角ゴシック Heavy" charset="0"/>
              </a:rPr>
              <a:pPr>
                <a:lnSpc>
                  <a:spcPct val="93000"/>
                </a:lnSpc>
                <a:buClrTx/>
                <a:buFontTx/>
                <a:buNone/>
              </a:pPr>
              <a:t>4</a:t>
            </a:fld>
            <a:endParaRPr lang="en-US" altLang="de-DE">
              <a:solidFill>
                <a:srgbClr val="E74C3C"/>
              </a:solidFill>
              <a:latin typeface="Source Sans Pro Black" pitchFamily="32" charset="0"/>
              <a:cs typeface="源ノ角ゴシック Heavy" charset="0"/>
            </a:endParaRPr>
          </a:p>
        </p:txBody>
      </p:sp>
      <p:sp>
        <p:nvSpPr>
          <p:cNvPr id="112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1pPr>
            <a:lvl2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2pPr>
            <a:lvl3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3pPr>
            <a:lvl4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4pPr>
            <a:lvl5pPr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5pPr>
            <a:lvl6pPr marL="25146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6pPr>
            <a:lvl7pPr marL="29718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7pPr>
            <a:lvl8pPr marL="34290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8pPr>
            <a:lvl9pPr marL="3886200" indent="-228600" defTabSz="449263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Source Sans Pro" pitchFamily="32" charset="0"/>
                <a:cs typeface="源ノ角ゴシック Normal" charset="0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fld id="{EAC050F4-5980-40EF-A4E8-47446C35BE5C}" type="slidenum">
              <a:rPr lang="en-US" altLang="de-DE">
                <a:solidFill>
                  <a:srgbClr val="E74C3C"/>
                </a:solidFill>
                <a:latin typeface="Source Sans Pro Black" pitchFamily="32" charset="0"/>
                <a:cs typeface="源ノ角ゴシック Heavy" charset="0"/>
              </a:rPr>
              <a:pPr>
                <a:lnSpc>
                  <a:spcPct val="93000"/>
                </a:lnSpc>
                <a:buClrTx/>
                <a:buFontTx/>
                <a:buNone/>
              </a:pPr>
              <a:t>5</a:t>
            </a:fld>
            <a:endParaRPr lang="en-US" altLang="de-DE">
              <a:solidFill>
                <a:srgbClr val="E74C3C"/>
              </a:solidFill>
              <a:latin typeface="Source Sans Pro Black" pitchFamily="32" charset="0"/>
              <a:cs typeface="源ノ角ゴシック Heavy" charset="0"/>
            </a:endParaRPr>
          </a:p>
        </p:txBody>
      </p:sp>
      <p:sp>
        <p:nvSpPr>
          <p:cNvPr id="133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1AD18-7FC8-4428-8E1E-566CF597631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3885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95C4D-A192-459F-8EEE-21ED31F1327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7704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78700" y="360363"/>
            <a:ext cx="2338388" cy="62960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0363" y="360363"/>
            <a:ext cx="6865937" cy="629602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3AC11-CCBF-44C1-82FE-A1DFAA9FD5E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0232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45C5A-19F8-4166-9654-46AC9FF0BBF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633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38A1-AE16-4ACE-8BA3-3C12050EAC6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86977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EDA78-0969-4BEE-A811-821D8AF2060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59106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4679950"/>
            <a:ext cx="4511675" cy="25161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03825" y="4679950"/>
            <a:ext cx="4513263" cy="25161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C3633-36B5-4139-AE67-07CACB62CC6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58165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AC7C6-F708-4FA1-9475-D9AEAB310E9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6950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43665-064B-43C3-AA3A-3D90F93B68E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6183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8F640-504D-4C88-9ED1-9F51D39ED2E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88066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8710-A1C0-445F-B741-E4659F3F9D3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0485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96720-C9F1-4512-B643-E750B674578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6512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94FBB-46DE-49AF-8986-857F6E8CC00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95312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B5762-5905-4654-825F-6C1BECE277C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25178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78700" y="3330575"/>
            <a:ext cx="2338388" cy="3865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0363" y="3330575"/>
            <a:ext cx="6865937" cy="386556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3967F-E57E-4E8E-AE48-E708EF1CDDE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46321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363" y="3330575"/>
            <a:ext cx="9356725" cy="8969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8324B-5DB9-4833-81D4-94D47B0253C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761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99EB0-38AB-4F36-9F38-3EEE9B75262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7232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363" y="1979613"/>
            <a:ext cx="4511675" cy="46767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4438" y="1979613"/>
            <a:ext cx="4513262" cy="46767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8A659-24C4-4DC4-B1E9-5F364D58E80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8609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3D2D2-0BE4-47A4-B2F1-C18081C568B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4490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F999D-C585-4B31-A7B4-15C31A69930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8195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643DA-6738-41A3-B084-6E817180687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4369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F411E-1049-467C-9889-011C857844C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3687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E6CE0-2A2B-44FA-AE71-A18C8D5C9EE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0371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179388"/>
            <a:ext cx="9720263" cy="1260475"/>
          </a:xfrm>
          <a:prstGeom prst="rect">
            <a:avLst/>
          </a:prstGeom>
          <a:solidFill>
            <a:srgbClr val="E74C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7559675" y="6840538"/>
            <a:ext cx="2519363" cy="539750"/>
          </a:xfrm>
          <a:prstGeom prst="rect">
            <a:avLst/>
          </a:prstGeom>
          <a:solidFill>
            <a:srgbClr val="E74C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900113" y="6840538"/>
            <a:ext cx="6480175" cy="539750"/>
          </a:xfrm>
          <a:prstGeom prst="rect">
            <a:avLst/>
          </a:prstGeom>
          <a:solidFill>
            <a:srgbClr val="BDC3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79388" y="6840538"/>
            <a:ext cx="5397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360363"/>
            <a:ext cx="93567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Format des Titeltextes durch Klicken bearbeiten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979613"/>
            <a:ext cx="9177337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Format des Gliederungstextes durch Klicken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Siebte Gliederungsebene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7559675" y="6840538"/>
            <a:ext cx="233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 smtClean="0">
                <a:solidFill>
                  <a:srgbClr val="FFFFFF"/>
                </a:solidFill>
                <a:latin typeface="+mj-lt"/>
                <a:cs typeface="+mj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1079500" y="6840538"/>
            <a:ext cx="32369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 smtClean="0">
                <a:solidFill>
                  <a:srgbClr val="FFFFFF"/>
                </a:solidFill>
                <a:latin typeface="+mj-lt"/>
                <a:cs typeface="+mj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179388" y="6840538"/>
            <a:ext cx="536575" cy="536575"/>
          </a:xfrm>
          <a:prstGeom prst="rect">
            <a:avLst/>
          </a:prstGeom>
          <a:solidFill>
            <a:srgbClr val="E74C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 smtClean="0">
                <a:solidFill>
                  <a:srgbClr val="FFFFFF"/>
                </a:solidFill>
                <a:latin typeface="+mj-lt"/>
                <a:cs typeface="+mj-cs"/>
              </a:defRPr>
            </a:lvl1pPr>
          </a:lstStyle>
          <a:p>
            <a:pPr>
              <a:defRPr/>
            </a:pPr>
            <a:fld id="{5BE19073-A764-40CE-B97E-A5C635253AF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Source Sans Pro Black" pitchFamily="32" charset="0"/>
          <a:cs typeface="源ノ角ゴシック Heavy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Source Sans Pro Black" pitchFamily="32" charset="0"/>
          <a:cs typeface="源ノ角ゴシック Heavy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Source Sans Pro Black" pitchFamily="32" charset="0"/>
          <a:cs typeface="源ノ角ゴシック Heavy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Source Sans Pro Black" pitchFamily="32" charset="0"/>
          <a:cs typeface="源ノ角ゴシック Heavy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Source Sans Pro Black" pitchFamily="32" charset="0"/>
          <a:cs typeface="源ノ角ゴシック Heavy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Source Sans Pro Black" pitchFamily="32" charset="0"/>
          <a:cs typeface="源ノ角ゴシック Heavy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Source Sans Pro Black" pitchFamily="32" charset="0"/>
          <a:cs typeface="源ノ角ゴシック Heavy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Source Sans Pro Black" pitchFamily="32" charset="0"/>
          <a:cs typeface="源ノ角ゴシック Heavy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150"/>
        </a:spcAft>
        <a:buClr>
          <a:srgbClr val="000000"/>
        </a:buClr>
        <a:buSzPct val="100000"/>
        <a:buFont typeface="Times New Roman" panose="02020603050405020304" pitchFamily="18" charset="0"/>
        <a:defRPr sz="2600" b="1" kern="12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1C1C1C"/>
          </a:solidFill>
          <a:latin typeface="Source Sans Pro Light" pitchFamily="32" charset="0"/>
          <a:ea typeface="+mn-ea"/>
          <a:cs typeface="源ノ角ゴシック Light" charset="0"/>
        </a:defRPr>
      </a:lvl2pPr>
      <a:lvl3pPr marL="1143000" indent="-228600" algn="l" defTabSz="449263" rtl="0" eaLnBrk="0" fontAlgn="base" hangingPunct="0">
        <a:lnSpc>
          <a:spcPct val="8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1C1C1C"/>
          </a:solidFill>
          <a:latin typeface="Source Sans Pro Light" pitchFamily="32" charset="0"/>
          <a:ea typeface="+mn-ea"/>
          <a:cs typeface="源ノ角ゴシック Light" charset="0"/>
        </a:defRPr>
      </a:lvl3pPr>
      <a:lvl4pPr marL="1600200" indent="-228600" algn="l" defTabSz="449263" rtl="0" eaLnBrk="0" fontAlgn="base" hangingPunct="0">
        <a:lnSpc>
          <a:spcPct val="8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1C1C1C"/>
          </a:solidFill>
          <a:latin typeface="Source Sans Pro Light" pitchFamily="32" charset="0"/>
          <a:ea typeface="+mn-ea"/>
          <a:cs typeface="源ノ角ゴシック Light" charset="0"/>
        </a:defRPr>
      </a:lvl4pPr>
      <a:lvl5pPr marL="2057400" indent="-228600" algn="l" defTabSz="449263" rtl="0" eaLnBrk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1C1C1C"/>
          </a:solidFill>
          <a:latin typeface="Source Sans Pro Light" pitchFamily="32" charset="0"/>
          <a:ea typeface="+mn-ea"/>
          <a:cs typeface="源ノ角ゴシック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3149600"/>
            <a:ext cx="9720263" cy="1260475"/>
          </a:xfrm>
          <a:prstGeom prst="rect">
            <a:avLst/>
          </a:prstGeom>
          <a:solidFill>
            <a:srgbClr val="E74C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10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3330575"/>
            <a:ext cx="9356725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Format des Titeltextes durch Klicken bearbeiten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4679950"/>
            <a:ext cx="9177338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Format des Gliederungstextes durch Klicken bearbeiten</a:t>
            </a:r>
          </a:p>
          <a:p>
            <a:pPr lvl="1"/>
            <a:r>
              <a:rPr lang="en-GB" altLang="de-DE" smtClean="0"/>
              <a:t>Zweite Gliederungsebene</a:t>
            </a:r>
          </a:p>
          <a:p>
            <a:pPr lvl="2"/>
            <a:r>
              <a:rPr lang="en-GB" altLang="de-DE" smtClean="0"/>
              <a:t>Dritte Gliederungsebene</a:t>
            </a:r>
          </a:p>
          <a:p>
            <a:pPr lvl="3"/>
            <a:r>
              <a:rPr lang="en-GB" altLang="de-DE" smtClean="0"/>
              <a:t>Vierte Gliederungsebene</a:t>
            </a:r>
          </a:p>
          <a:p>
            <a:pPr lvl="4"/>
            <a:r>
              <a:rPr lang="en-GB" altLang="de-DE" smtClean="0"/>
              <a:t>Fünfte Gliederungsebene</a:t>
            </a:r>
          </a:p>
          <a:p>
            <a:pPr lvl="4"/>
            <a:r>
              <a:rPr lang="en-GB" altLang="de-DE" smtClean="0"/>
              <a:t>Sechste Gliederungsebene</a:t>
            </a:r>
          </a:p>
          <a:p>
            <a:pPr lvl="4"/>
            <a:r>
              <a:rPr lang="en-GB" altLang="de-DE" smtClean="0"/>
              <a:t>Siebte Gliederungsebene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7559675" y="6840538"/>
            <a:ext cx="23368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 smtClean="0">
                <a:solidFill>
                  <a:srgbClr val="E74C3C"/>
                </a:solidFill>
                <a:latin typeface="+mj-lt"/>
                <a:cs typeface="+mj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079500" y="6840538"/>
            <a:ext cx="32369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 smtClean="0">
                <a:solidFill>
                  <a:srgbClr val="E74C3C"/>
                </a:solidFill>
                <a:latin typeface="+mj-lt"/>
                <a:cs typeface="+mj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179388" y="6840538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 smtClean="0">
                <a:solidFill>
                  <a:srgbClr val="E74C3C"/>
                </a:solidFill>
                <a:latin typeface="+mj-lt"/>
                <a:cs typeface="+mj-cs"/>
              </a:defRPr>
            </a:lvl1pPr>
          </a:lstStyle>
          <a:p>
            <a:pPr>
              <a:defRPr/>
            </a:pPr>
            <a:fld id="{E8322400-2BD0-4EBA-91A6-0221231ABCC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Source Sans Pro Black" pitchFamily="32" charset="0"/>
          <a:cs typeface="源ノ角ゴシック Heavy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Source Sans Pro Black" pitchFamily="32" charset="0"/>
          <a:cs typeface="源ノ角ゴシック Heavy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Source Sans Pro Black" pitchFamily="32" charset="0"/>
          <a:cs typeface="源ノ角ゴシック Heavy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Source Sans Pro Black" pitchFamily="32" charset="0"/>
          <a:cs typeface="源ノ角ゴシック Heavy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Source Sans Pro Black" pitchFamily="32" charset="0"/>
          <a:cs typeface="源ノ角ゴシック Heavy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Source Sans Pro Black" pitchFamily="32" charset="0"/>
          <a:cs typeface="源ノ角ゴシック Heavy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Source Sans Pro Black" pitchFamily="32" charset="0"/>
          <a:cs typeface="源ノ角ゴシック Heavy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Source Sans Pro Black" pitchFamily="32" charset="0"/>
          <a:cs typeface="源ノ角ゴシック Heavy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150"/>
        </a:spcAft>
        <a:buClr>
          <a:srgbClr val="000000"/>
        </a:buClr>
        <a:buSzPct val="100000"/>
        <a:buFont typeface="Times New Roman" panose="02020603050405020304" pitchFamily="18" charset="0"/>
        <a:defRPr sz="2600" b="1" kern="12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1C1C1C"/>
          </a:solidFill>
          <a:latin typeface="Source Sans Pro Light" pitchFamily="32" charset="0"/>
          <a:ea typeface="+mn-ea"/>
          <a:cs typeface="源ノ角ゴシック Light" charset="0"/>
        </a:defRPr>
      </a:lvl2pPr>
      <a:lvl3pPr marL="1143000" indent="-228600" algn="l" defTabSz="449263" rtl="0" eaLnBrk="0" fontAlgn="base" hangingPunct="0">
        <a:lnSpc>
          <a:spcPct val="8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1C1C1C"/>
          </a:solidFill>
          <a:latin typeface="Source Sans Pro Light" pitchFamily="32" charset="0"/>
          <a:ea typeface="+mn-ea"/>
          <a:cs typeface="源ノ角ゴシック Light" charset="0"/>
        </a:defRPr>
      </a:lvl3pPr>
      <a:lvl4pPr marL="1600200" indent="-228600" algn="l" defTabSz="449263" rtl="0" eaLnBrk="0" fontAlgn="base" hangingPunct="0">
        <a:lnSpc>
          <a:spcPct val="8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1C1C1C"/>
          </a:solidFill>
          <a:latin typeface="Source Sans Pro Light" pitchFamily="32" charset="0"/>
          <a:ea typeface="+mn-ea"/>
          <a:cs typeface="源ノ角ゴシック Light" charset="0"/>
        </a:defRPr>
      </a:lvl4pPr>
      <a:lvl5pPr marL="2057400" indent="-228600" algn="l" defTabSz="449263" rtl="0" eaLnBrk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1C1C1C"/>
          </a:solidFill>
          <a:latin typeface="Source Sans Pro Light" pitchFamily="32" charset="0"/>
          <a:ea typeface="+mn-ea"/>
          <a:cs typeface="源ノ角ゴシック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330575"/>
            <a:ext cx="9359900" cy="900113"/>
          </a:xfrm>
        </p:spPr>
        <p:txBody>
          <a:bodyPr tIns="2844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altLang="de-DE" dirty="0" smtClean="0"/>
              <a:t>SPORT am </a:t>
            </a:r>
            <a:r>
              <a:rPr lang="en-US" altLang="de-DE" smtClean="0"/>
              <a:t>Lloyd </a:t>
            </a:r>
            <a:r>
              <a:rPr lang="en-US" altLang="de-DE" smtClean="0"/>
              <a:t>Gymnasium</a:t>
            </a:r>
            <a:endParaRPr lang="en-US" altLang="de-DE" dirty="0" smtClean="0"/>
          </a:p>
        </p:txBody>
      </p:sp>
    </p:spTree>
  </p:cSld>
  <p:clrMapOvr>
    <a:masterClrMapping/>
  </p:clrMapOvr>
  <p:transition spd="med" advTm="2048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89386-5B9F-4FDA-B072-0C1E9513CB39}" type="slidenum">
              <a:rPr lang="en-US" altLang="de-DE"/>
              <a:pPr>
                <a:defRPr/>
              </a:pPr>
              <a:t>2</a:t>
            </a:fld>
            <a:endParaRPr lang="en-US" altLang="de-DE"/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360363"/>
            <a:ext cx="9359900" cy="900112"/>
          </a:xfrm>
        </p:spPr>
        <p:txBody>
          <a:bodyPr tIns="2844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altLang="de-DE" smtClean="0"/>
              <a:t>SPORT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47713" y="1979613"/>
            <a:ext cx="8791575" cy="3889375"/>
          </a:xfrm>
        </p:spPr>
        <p:txBody>
          <a:bodyPr tIns="9000"/>
          <a:lstStyle/>
          <a:p>
            <a:pPr marL="0" indent="0" eaLnBrk="1" hangingPunct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altLang="de-DE" sz="1800" smtClean="0">
                <a:latin typeface="Trebuchet MS" panose="020B0603020202020204" pitchFamily="34" charset="0"/>
              </a:rPr>
              <a:t>Klassen 5:  Brennballturnier, Schulsporttage - Tanzunterricht</a:t>
            </a:r>
          </a:p>
          <a:p>
            <a:pPr marL="0" indent="0" eaLnBrk="1" hangingPunct="1">
              <a:lnSpc>
                <a:spcPct val="96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altLang="de-DE" sz="1800" smtClean="0">
                <a:latin typeface="Trebuchet MS" panose="020B0603020202020204" pitchFamily="34" charset="0"/>
              </a:rPr>
              <a:t>Klassen 6:  Brennballturnier, Schulsporttage, Skilanglauf      </a:t>
            </a:r>
            <a:br>
              <a:rPr lang="en-US" altLang="de-DE" sz="1800" smtClean="0">
                <a:latin typeface="Trebuchet MS" panose="020B0603020202020204" pitchFamily="34" charset="0"/>
              </a:rPr>
            </a:br>
            <a:r>
              <a:rPr lang="en-US" altLang="de-DE" sz="1800" smtClean="0">
                <a:latin typeface="Trebuchet MS" panose="020B0603020202020204" pitchFamily="34" charset="0"/>
              </a:rPr>
              <a:t>                  Ruderwettbewerb - Schwimmunterricht</a:t>
            </a:r>
          </a:p>
          <a:p>
            <a:pPr marL="0" indent="0" eaLnBrk="1" hangingPunct="1">
              <a:lnSpc>
                <a:spcPct val="96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altLang="de-DE" sz="1800" smtClean="0">
                <a:latin typeface="Trebuchet MS" panose="020B0603020202020204" pitchFamily="34" charset="0"/>
              </a:rPr>
              <a:t>Klassen 7:  Schwimmfest, Schulsporttage, Ruderwettbewerb, </a:t>
            </a:r>
            <a:br>
              <a:rPr lang="en-US" altLang="de-DE" sz="1800" smtClean="0">
                <a:latin typeface="Trebuchet MS" panose="020B0603020202020204" pitchFamily="34" charset="0"/>
              </a:rPr>
            </a:br>
            <a:r>
              <a:rPr lang="en-US" altLang="de-DE" sz="1800" smtClean="0">
                <a:latin typeface="Trebuchet MS" panose="020B0603020202020204" pitchFamily="34" charset="0"/>
              </a:rPr>
              <a:t>                  Ultimate Frisbee Turnier</a:t>
            </a:r>
          </a:p>
          <a:p>
            <a:pPr marL="0" indent="0" eaLnBrk="1" hangingPunct="1">
              <a:lnSpc>
                <a:spcPct val="96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altLang="de-DE" sz="1800" smtClean="0">
                <a:latin typeface="Trebuchet MS" panose="020B0603020202020204" pitchFamily="34" charset="0"/>
              </a:rPr>
              <a:t>Klassen 8:  Florball Turnier, Schulsporttage, Ski Alpin</a:t>
            </a:r>
          </a:p>
          <a:p>
            <a:pPr marL="0" indent="0" eaLnBrk="1" hangingPunct="1">
              <a:lnSpc>
                <a:spcPct val="96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altLang="de-DE" sz="1800" smtClean="0">
                <a:latin typeface="Trebuchet MS" panose="020B0603020202020204" pitchFamily="34" charset="0"/>
              </a:rPr>
              <a:t>Klassen 9:  Baseballturnier, Schulsporttage</a:t>
            </a:r>
          </a:p>
          <a:p>
            <a:pPr marL="0" indent="0" eaLnBrk="1" hangingPunct="1">
              <a:lnSpc>
                <a:spcPct val="96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altLang="de-DE" sz="1800" smtClean="0">
                <a:latin typeface="Trebuchet MS" panose="020B0603020202020204" pitchFamily="34" charset="0"/>
              </a:rPr>
              <a:t>E-Phasen:  Basketballturnier</a:t>
            </a:r>
          </a:p>
          <a:p>
            <a:pPr marL="0" indent="0" eaLnBrk="1" hangingPunct="1">
              <a:lnSpc>
                <a:spcPct val="96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altLang="de-DE" sz="1800" smtClean="0">
                <a:latin typeface="Trebuchet MS" panose="020B0603020202020204" pitchFamily="34" charset="0"/>
              </a:rPr>
              <a:t>Q1:            Volleyballturnier, Ski Alpin</a:t>
            </a:r>
          </a:p>
          <a:p>
            <a:pPr marL="0" indent="0" eaLnBrk="1" hangingPunct="1">
              <a:lnSpc>
                <a:spcPct val="96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altLang="de-DE" sz="1800" smtClean="0">
                <a:latin typeface="Trebuchet MS" panose="020B0603020202020204" pitchFamily="34" charset="0"/>
              </a:rPr>
              <a:t>Q2:            Brennballturnier, Ski Alpin</a:t>
            </a:r>
          </a:p>
        </p:txBody>
      </p:sp>
    </p:spTree>
  </p:cSld>
  <p:clrMapOvr>
    <a:masterClrMapping/>
  </p:clrMapOvr>
  <p:transition spd="med" advTm="10240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DCD2D-FCA0-48AE-B46E-95ECF42127B1}" type="slidenum">
              <a:rPr lang="en-US" altLang="de-DE"/>
              <a:pPr>
                <a:defRPr/>
              </a:pPr>
              <a:t>3</a:t>
            </a:fld>
            <a:endParaRPr lang="en-US" altLang="de-DE"/>
          </a:p>
        </p:txBody>
      </p:sp>
      <p:sp>
        <p:nvSpPr>
          <p:cNvPr id="819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360363"/>
            <a:ext cx="9359900" cy="900112"/>
          </a:xfrm>
        </p:spPr>
        <p:txBody>
          <a:bodyPr tIns="2844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altLang="de-DE" smtClean="0"/>
              <a:t>SPORT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60363" y="1979613"/>
            <a:ext cx="9180512" cy="4679950"/>
          </a:xfrm>
        </p:spPr>
        <p:txBody>
          <a:bodyPr tIns="13320"/>
          <a:lstStyle/>
          <a:p>
            <a:pPr marL="0" indent="0" eaLnBrk="1" hangingPunct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n-US" altLang="de-DE" smtClean="0">
                <a:latin typeface="Trebuchet MS" panose="020B0603020202020204" pitchFamily="34" charset="0"/>
              </a:rPr>
              <a:t>Jugend trainiert für Olympia: </a:t>
            </a:r>
          </a:p>
          <a:p>
            <a:pPr marL="0" indent="0" eaLnBrk="1" hangingPunct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n-US" altLang="de-DE" smtClean="0">
                <a:latin typeface="Trebuchet MS" panose="020B0603020202020204" pitchFamily="34" charset="0"/>
              </a:rPr>
              <a:t>Volleyball, Fussball, Rudern, Schwimmen</a:t>
            </a:r>
          </a:p>
          <a:p>
            <a:pPr marL="0" indent="0" eaLnBrk="1" hangingPunct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n-US" altLang="de-DE" smtClean="0">
              <a:latin typeface="Trebuchet MS" panose="020B0603020202020204" pitchFamily="34" charset="0"/>
            </a:endParaRPr>
          </a:p>
          <a:p>
            <a:pPr marL="0" indent="0" eaLnBrk="1" hangingPunct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n-US" altLang="de-DE" smtClean="0">
                <a:latin typeface="Trebuchet MS" panose="020B0603020202020204" pitchFamily="34" charset="0"/>
              </a:rPr>
              <a:t>Futsalturnier der Schulen Bremerhaven: Mädchen &amp; Jungen</a:t>
            </a:r>
          </a:p>
          <a:p>
            <a:pPr marL="0" indent="0" eaLnBrk="1" hangingPunct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n-US" altLang="de-DE" smtClean="0">
                <a:latin typeface="Trebuchet MS" panose="020B0603020202020204" pitchFamily="34" charset="0"/>
              </a:rPr>
              <a:t>Schulsporttage Bremerhaven: Fussball, Pendelstaffel, Sprint</a:t>
            </a:r>
          </a:p>
          <a:p>
            <a:pPr marL="0" indent="0" eaLnBrk="1" hangingPunct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en-US" altLang="de-DE" smtClean="0">
              <a:latin typeface="Trebuchet MS" panose="020B0603020202020204" pitchFamily="34" charset="0"/>
            </a:endParaRPr>
          </a:p>
          <a:p>
            <a:pPr marL="0" indent="0" eaLnBrk="1" hangingPunct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en-US" altLang="de-DE" smtClean="0">
                <a:latin typeface="Trebuchet MS" panose="020B0603020202020204" pitchFamily="34" charset="0"/>
              </a:rPr>
              <a:t>AG´s: Tanzen, Fussball, Wassersport</a:t>
            </a:r>
          </a:p>
        </p:txBody>
      </p:sp>
    </p:spTree>
  </p:cSld>
  <p:clrMapOvr>
    <a:masterClrMapping/>
  </p:clrMapOvr>
  <p:transition spd="med" advTm="5120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1FBDC-8380-401B-B066-7068397EDAE0}" type="slidenum">
              <a:rPr lang="en-US" altLang="de-DE"/>
              <a:pPr>
                <a:defRPr/>
              </a:pPr>
              <a:t>4</a:t>
            </a:fld>
            <a:endParaRPr lang="en-US" altLang="de-DE"/>
          </a:p>
        </p:txBody>
      </p:sp>
      <p:sp>
        <p:nvSpPr>
          <p:cNvPr id="1024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360363"/>
            <a:ext cx="9359900" cy="900112"/>
          </a:xfrm>
        </p:spPr>
        <p:txBody>
          <a:bodyPr tIns="2844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altLang="de-DE" smtClean="0"/>
              <a:t>SPORT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95450"/>
            <a:ext cx="2055813" cy="15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1527175"/>
            <a:ext cx="292100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403350"/>
            <a:ext cx="3173412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3284538"/>
            <a:ext cx="1393825" cy="24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3305175"/>
            <a:ext cx="1246188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081588"/>
            <a:ext cx="2289175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5199063"/>
            <a:ext cx="2163763" cy="162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302000"/>
            <a:ext cx="19240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3321050"/>
            <a:ext cx="2874962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5024438"/>
            <a:ext cx="2328863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5120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40B8C-E688-4860-BE48-877A185E3242}" type="slidenum">
              <a:rPr lang="en-US" altLang="de-DE"/>
              <a:pPr>
                <a:defRPr/>
              </a:pPr>
              <a:t>5</a:t>
            </a:fld>
            <a:endParaRPr lang="en-US" altLang="de-DE"/>
          </a:p>
        </p:txBody>
      </p:sp>
      <p:sp>
        <p:nvSpPr>
          <p:cNvPr id="1229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360363"/>
            <a:ext cx="9359900" cy="900112"/>
          </a:xfrm>
        </p:spPr>
        <p:txBody>
          <a:bodyPr tIns="2844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altLang="de-DE" smtClean="0"/>
              <a:t>SPORT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803400"/>
            <a:ext cx="194310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4564063"/>
            <a:ext cx="235585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655763"/>
            <a:ext cx="213836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1924050"/>
            <a:ext cx="2811462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535488"/>
            <a:ext cx="2147888" cy="161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1619250"/>
            <a:ext cx="202565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364038"/>
            <a:ext cx="2709863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3359150"/>
            <a:ext cx="1655762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5120">
    <p:fade thruBlk="1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Source Sans Pro Black"/>
        <a:ea typeface=""/>
        <a:cs typeface="源ノ角ゴシック Heavy"/>
      </a:majorFont>
      <a:minorFont>
        <a:latin typeface="Source Sans Pro Semibold"/>
        <a:ea typeface=""/>
        <a:cs typeface="源ノ角ゴシック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ource Sans Pro" pitchFamily="32" charset="0"/>
            <a:cs typeface="源ノ角ゴシック Norm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ource Sans Pro" pitchFamily="32" charset="0"/>
            <a:cs typeface="源ノ角ゴシック Normal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Source Sans Pro Black"/>
        <a:ea typeface=""/>
        <a:cs typeface="源ノ角ゴシック Heavy"/>
      </a:majorFont>
      <a:minorFont>
        <a:latin typeface="Source Sans Pro Semibold"/>
        <a:ea typeface=""/>
        <a:cs typeface="源ノ角ゴシック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ource Sans Pro" pitchFamily="32" charset="0"/>
            <a:cs typeface="源ノ角ゴシック Norm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ource Sans Pro" pitchFamily="32" charset="0"/>
            <a:cs typeface="源ノ角ゴシック Normal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Benutzerdefiniert</PresentationFormat>
  <Paragraphs>29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8" baseType="lpstr">
      <vt:lpstr>Source Sans Pro</vt:lpstr>
      <vt:lpstr>源ノ角ゴシック Normal</vt:lpstr>
      <vt:lpstr>Times New Roman</vt:lpstr>
      <vt:lpstr>Source Sans Pro Black</vt:lpstr>
      <vt:lpstr>源ノ角ゴシック Heavy</vt:lpstr>
      <vt:lpstr>Source Sans Pro Semibold</vt:lpstr>
      <vt:lpstr>源ノ角ゴシック Medium</vt:lpstr>
      <vt:lpstr>Source Sans Pro Light</vt:lpstr>
      <vt:lpstr>源ノ角ゴシック Light</vt:lpstr>
      <vt:lpstr>Arial</vt:lpstr>
      <vt:lpstr>Trebuchet MS</vt:lpstr>
      <vt:lpstr>Office</vt:lpstr>
      <vt:lpstr>Office</vt:lpstr>
      <vt:lpstr>SPORT am Lloyd Gymnasium</vt:lpstr>
      <vt:lpstr>SPORT</vt:lpstr>
      <vt:lpstr>SPORT</vt:lpstr>
      <vt:lpstr>SPORT</vt:lpstr>
      <vt:lpstr>SPORT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am Lloyd Gamnasium</dc:title>
  <dc:creator>2412303</dc:creator>
  <cp:lastModifiedBy>Windows User</cp:lastModifiedBy>
  <cp:revision>15</cp:revision>
  <cp:lastPrinted>1601-01-01T00:00:00Z</cp:lastPrinted>
  <dcterms:created xsi:type="dcterms:W3CDTF">2021-01-27T12:51:41Z</dcterms:created>
  <dcterms:modified xsi:type="dcterms:W3CDTF">2021-02-01T19:13:49Z</dcterms:modified>
</cp:coreProperties>
</file>